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94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C4F8-BFF1-401A-8A6A-A10E32A1141D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3337-1EDA-4B78-B1D6-328C1B4D3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C4F8-BFF1-401A-8A6A-A10E32A1141D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3337-1EDA-4B78-B1D6-328C1B4D3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C4F8-BFF1-401A-8A6A-A10E32A1141D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3337-1EDA-4B78-B1D6-328C1B4D3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C4F8-BFF1-401A-8A6A-A10E32A1141D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3337-1EDA-4B78-B1D6-328C1B4D3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C4F8-BFF1-401A-8A6A-A10E32A1141D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3337-1EDA-4B78-B1D6-328C1B4D3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C4F8-BFF1-401A-8A6A-A10E32A1141D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3337-1EDA-4B78-B1D6-328C1B4D3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C4F8-BFF1-401A-8A6A-A10E32A1141D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3337-1EDA-4B78-B1D6-328C1B4D3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C4F8-BFF1-401A-8A6A-A10E32A1141D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3337-1EDA-4B78-B1D6-328C1B4D3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C4F8-BFF1-401A-8A6A-A10E32A1141D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3337-1EDA-4B78-B1D6-328C1B4D3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C4F8-BFF1-401A-8A6A-A10E32A1141D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3337-1EDA-4B78-B1D6-328C1B4D3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C4F8-BFF1-401A-8A6A-A10E32A1141D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013337-1EDA-4B78-B1D6-328C1B4D3F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9CC4F8-BFF1-401A-8A6A-A10E32A1141D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013337-1EDA-4B78-B1D6-328C1B4D3FD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Albrecht </a:t>
            </a:r>
            <a:r>
              <a:rPr lang="en-US" dirty="0" err="1" smtClean="0"/>
              <a:t>durer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7854696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Jake Smith and </a:t>
            </a:r>
            <a:r>
              <a:rPr lang="en-US" dirty="0" err="1" smtClean="0"/>
              <a:t>Corie</a:t>
            </a:r>
            <a:r>
              <a:rPr lang="en-US" dirty="0" smtClean="0"/>
              <a:t> </a:t>
            </a:r>
            <a:r>
              <a:rPr lang="en-US" dirty="0" smtClean="0"/>
              <a:t>Coffman</a:t>
            </a:r>
          </a:p>
          <a:p>
            <a:r>
              <a:rPr lang="en-US" dirty="0" smtClean="0"/>
              <a:t>					          			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Albrecht Durer(1471-1528) was an extremely gifted German artist</a:t>
            </a:r>
          </a:p>
          <a:p>
            <a:r>
              <a:rPr lang="en-US" dirty="0" smtClean="0"/>
              <a:t>He became official court artist to holy roman emperors Maximilian I and successor Charles V</a:t>
            </a:r>
          </a:p>
          <a:p>
            <a:r>
              <a:rPr lang="en-US" dirty="0" smtClean="0"/>
              <a:t>Wrote four books of human proportion</a:t>
            </a:r>
          </a:p>
          <a:p>
            <a:r>
              <a:rPr lang="en-US" dirty="0" smtClean="0"/>
              <a:t>Albrecht was born May 21, 1471 and died April 6, 1528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Albrecht did many things with art, such as drawings, sculptures, paintings, and many others</a:t>
            </a:r>
          </a:p>
          <a:p>
            <a:r>
              <a:rPr lang="en-US" dirty="0" smtClean="0"/>
              <a:t>By thirty years old he complete three of his most famous wood sculptures about religious thing</a:t>
            </a:r>
          </a:p>
          <a:p>
            <a:pPr lvl="1"/>
            <a:r>
              <a:rPr lang="en-US" dirty="0" smtClean="0"/>
              <a:t>The Apocalypse</a:t>
            </a:r>
          </a:p>
          <a:p>
            <a:pPr lvl="1"/>
            <a:r>
              <a:rPr lang="en-US" dirty="0" smtClean="0"/>
              <a:t>The Large Woodcut Passion Cycle</a:t>
            </a:r>
          </a:p>
          <a:p>
            <a:pPr lvl="1"/>
            <a:r>
              <a:rPr lang="en-US" dirty="0" smtClean="0"/>
              <a:t>Life of the Virgin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Works+: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any artists in northern Europe, Durer engaged in many theoretical interests within Italy</a:t>
            </a:r>
          </a:p>
          <a:p>
            <a:r>
              <a:rPr lang="en-US" dirty="0" smtClean="0"/>
              <a:t>He visited the country many times in his life, observing all of the aspects of the Italian Renaissance</a:t>
            </a:r>
          </a:p>
          <a:p>
            <a:r>
              <a:rPr lang="en-US" dirty="0" smtClean="0"/>
              <a:t>As I explained in the second slide, he became a court artist for </a:t>
            </a:r>
            <a:r>
              <a:rPr lang="en-US" smtClean="0"/>
              <a:t>roman emperors.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photos:</a:t>
            </a:r>
            <a:endParaRPr lang="en-US" dirty="0"/>
          </a:p>
        </p:txBody>
      </p:sp>
      <p:pic>
        <p:nvPicPr>
          <p:cNvPr id="1026" name="Picture 2" descr="http://www.1st-art-gallery.com/thumbnail/174663/1/Four-Horsemen-Of-The-Apocalyp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76400"/>
            <a:ext cx="2819400" cy="391583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5534561"/>
            <a:ext cx="300668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The Apocalypse</a:t>
            </a:r>
            <a:endParaRPr lang="en-US" sz="4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8" name="Picture 4" descr="http://www.vam.ac.uk/users/sites/default/files/album_images/20186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752600"/>
            <a:ext cx="2743200" cy="38862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048001" y="5791200"/>
            <a:ext cx="27432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The Large Cut Passion Cycle</a:t>
            </a:r>
            <a:endParaRPr lang="en-US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30" name="Picture 6" descr="http://t2.gstatic.com/images?q=tbn:ANd9GcSdD4EOJzDNvuVEEfBlGauu7Aj3-Rq0LfcIg-WvLVSQl2iu6q-7ZoBH2nrdp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752600"/>
            <a:ext cx="2438400" cy="38862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8064526" y="2590800"/>
            <a:ext cx="10794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sym typeface="Wingdings" pitchFamily="2" charset="2"/>
              </a:rPr>
              <a:t>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64526" y="2743200"/>
            <a:ext cx="10794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sym typeface="Wingdings" pitchFamily="2" charset="2"/>
              </a:rPr>
              <a:t>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064526" y="2895600"/>
            <a:ext cx="10794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sym typeface="Wingdings" pitchFamily="2" charset="2"/>
              </a:rPr>
              <a:t>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064526" y="3048000"/>
            <a:ext cx="107947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sym typeface="Wingdings" pitchFamily="2" charset="2"/>
              </a:rPr>
              <a:t></a:t>
            </a:r>
            <a:endParaRPr lang="en-US" sz="36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296076" y="3657600"/>
            <a:ext cx="84792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 think</a:t>
            </a:r>
            <a:endParaRPr lang="en-US" sz="1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15000" y="5780782"/>
            <a:ext cx="28521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32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Life of the Virgin</a:t>
            </a:r>
            <a:endParaRPr lang="en-US" sz="32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800600" cy="502920"/>
          </a:xfrm>
        </p:spPr>
        <p:txBody>
          <a:bodyPr>
            <a:normAutofit/>
          </a:bodyPr>
          <a:lstStyle/>
          <a:p>
            <a:r>
              <a:rPr lang="en-US" dirty="0" smtClean="0"/>
              <a:t>This PowerPoint was made by:</a:t>
            </a:r>
          </a:p>
          <a:p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-228600" y="2209800"/>
            <a:ext cx="47244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Corie</a:t>
            </a:r>
            <a:r>
              <a:rPr lang="en-US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Coffman</a:t>
            </a:r>
            <a:endParaRPr lang="en-US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8438" name="Picture 6" descr="http://t1.gstatic.com/images?q=tbn:ANd9GcQW3nNflXul9wAS4g7ewiho270JN6Ib-uyWQ5H_P0uWuzVxfu_c79tunt494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689603"/>
            <a:ext cx="3200400" cy="3168397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200400" y="2819400"/>
            <a:ext cx="3733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Jake Smith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8442" name="Picture 10" descr="http://2.bp.blogspot.com/-Ot-lvvHNJo4/TXl5REqKlII/AAAAAAAACbA/WsGMKjB51cg/s1600/chuck%2Bnorr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71800"/>
            <a:ext cx="3209925" cy="38862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400800" y="4191000"/>
            <a:ext cx="2743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Jealous?</a:t>
            </a:r>
            <a:endParaRPr lang="en-US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</TotalTime>
  <Words>187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Albrecht durer</vt:lpstr>
      <vt:lpstr>About:</vt:lpstr>
      <vt:lpstr>Works:</vt:lpstr>
      <vt:lpstr>Works+:</vt:lpstr>
      <vt:lpstr>Works photos:</vt:lpstr>
      <vt:lpstr>The End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Albrecht durer</dc:title>
  <dc:creator>admin</dc:creator>
  <cp:lastModifiedBy>admin</cp:lastModifiedBy>
  <cp:revision>16</cp:revision>
  <dcterms:created xsi:type="dcterms:W3CDTF">2012-01-25T14:13:24Z</dcterms:created>
  <dcterms:modified xsi:type="dcterms:W3CDTF">2012-01-26T18:50:34Z</dcterms:modified>
</cp:coreProperties>
</file>